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21602700" cy="324040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6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>
        <p:scale>
          <a:sx n="20" d="100"/>
          <a:sy n="20" d="100"/>
        </p:scale>
        <p:origin x="2928" y="10"/>
      </p:cViewPr>
      <p:guideLst>
        <p:guide orient="horz" pos="10206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3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070AA99-B800-42AE-A371-C45C59EE16D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9A51FAB-803B-441F-A4F1-554071FCD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197C1-4C72-D85D-AF58-99180AAF5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0338" y="5303165"/>
            <a:ext cx="16202025" cy="11281410"/>
          </a:xfrm>
        </p:spPr>
        <p:txBody>
          <a:bodyPr anchor="b"/>
          <a:lstStyle>
            <a:lvl1pPr algn="ctr">
              <a:defRPr sz="1063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2A8D0-8475-8CB2-8DE0-FADBB9E61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0338" y="17019630"/>
            <a:ext cx="16202025" cy="7823475"/>
          </a:xfrm>
        </p:spPr>
        <p:txBody>
          <a:bodyPr/>
          <a:lstStyle>
            <a:lvl1pPr marL="0" indent="0" algn="ctr">
              <a:buNone/>
              <a:defRPr sz="4253"/>
            </a:lvl1pPr>
            <a:lvl2pPr marL="810113" indent="0" algn="ctr">
              <a:buNone/>
              <a:defRPr sz="3544"/>
            </a:lvl2pPr>
            <a:lvl3pPr marL="1620225" indent="0" algn="ctr">
              <a:buNone/>
              <a:defRPr sz="3189"/>
            </a:lvl3pPr>
            <a:lvl4pPr marL="2430338" indent="0" algn="ctr">
              <a:buNone/>
              <a:defRPr sz="2835"/>
            </a:lvl4pPr>
            <a:lvl5pPr marL="3240451" indent="0" algn="ctr">
              <a:buNone/>
              <a:defRPr sz="2835"/>
            </a:lvl5pPr>
            <a:lvl6pPr marL="4050563" indent="0" algn="ctr">
              <a:buNone/>
              <a:defRPr sz="2835"/>
            </a:lvl6pPr>
            <a:lvl7pPr marL="4860676" indent="0" algn="ctr">
              <a:buNone/>
              <a:defRPr sz="2835"/>
            </a:lvl7pPr>
            <a:lvl8pPr marL="5670789" indent="0" algn="ctr">
              <a:buNone/>
              <a:defRPr sz="2835"/>
            </a:lvl8pPr>
            <a:lvl9pPr marL="6480901" indent="0" algn="ctr">
              <a:buNone/>
              <a:defRPr sz="283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53F74-0594-AF2E-781F-8AF5F194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FBF09-9561-C2B1-450D-926BD354F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EF5ED-745C-F965-4CA1-58DCD4D4E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603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40CF-44FF-C63B-ACB9-A19047C70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E5496E-3A02-E30C-6C4E-50CDB2E93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53E96-9B07-6D09-F81B-B393AD3E4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8F2C9-C260-D2CE-B853-6901C119F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C1BD7-3440-2228-03F5-68D9EDBD1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24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81CE52-BBB0-BB35-A10A-DE264EA35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459432" y="1725215"/>
            <a:ext cx="4658082" cy="274609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C71EB2-4C42-8121-33F0-AA6A82473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85186" y="1725215"/>
            <a:ext cx="13704213" cy="274609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B93C2-0888-36A9-8951-45433C492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D1ADC-B0C9-6820-BD79-9FAC8AF4C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EFA38-BA15-71C3-8B1F-9CC65D7B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993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79B3A-DE8C-816A-E1AE-27D008589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5A74B-3A12-9BDA-E375-DE1040FF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04F29-0246-0BF8-8030-40C5E9EE8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1E7BC-9908-9631-F502-9C5D978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37A4D-F33A-7BB9-D64A-FA9115D7D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2990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F053C-20DD-A005-D052-A4F10FAE4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934" y="8078515"/>
            <a:ext cx="18632329" cy="13479182"/>
          </a:xfrm>
        </p:spPr>
        <p:txBody>
          <a:bodyPr anchor="b"/>
          <a:lstStyle>
            <a:lvl1pPr>
              <a:defRPr sz="1063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4CAB-D662-C5F0-64F4-4C2D58C0B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3934" y="21685215"/>
            <a:ext cx="18632329" cy="7088384"/>
          </a:xfrm>
        </p:spPr>
        <p:txBody>
          <a:bodyPr/>
          <a:lstStyle>
            <a:lvl1pPr marL="0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1pPr>
            <a:lvl2pPr marL="810113" indent="0">
              <a:buNone/>
              <a:defRPr sz="3544">
                <a:solidFill>
                  <a:schemeClr val="tx1">
                    <a:tint val="75000"/>
                  </a:schemeClr>
                </a:solidFill>
              </a:defRPr>
            </a:lvl2pPr>
            <a:lvl3pPr marL="1620225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3pPr>
            <a:lvl4pPr marL="2430338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4pPr>
            <a:lvl5pPr marL="3240451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5pPr>
            <a:lvl6pPr marL="4050563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6pPr>
            <a:lvl7pPr marL="4860676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7pPr>
            <a:lvl8pPr marL="5670789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8pPr>
            <a:lvl9pPr marL="6480901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8919C-6AE3-2B76-A5BD-A94B1746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EDCDD-7F4A-D7E1-D4BA-EF8D2A73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CB24D-AFBE-EA96-89D9-F6B52C6C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243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9D7DF-A596-F826-A663-8494C431E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674B2-13D0-9A09-E3E6-E63819BCD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5185" y="8626078"/>
            <a:ext cx="9181148" cy="20560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3E2FE3-DFBE-882D-F1E2-34625C491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36367" y="8626078"/>
            <a:ext cx="9181148" cy="20560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4875BD-311C-A18F-5055-AC727988D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46DCF-86C2-7F5A-7409-6035F9AFB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D73F3-2236-F45D-1526-8563BD32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3963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1B46B-0646-7950-A523-4278F5AF0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999" y="1725218"/>
            <a:ext cx="18632329" cy="62632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2C64A-3802-A546-4502-8718F26C3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8000" y="7943495"/>
            <a:ext cx="9138954" cy="3892984"/>
          </a:xfrm>
        </p:spPr>
        <p:txBody>
          <a:bodyPr anchor="b"/>
          <a:lstStyle>
            <a:lvl1pPr marL="0" indent="0">
              <a:buNone/>
              <a:defRPr sz="4253" b="1"/>
            </a:lvl1pPr>
            <a:lvl2pPr marL="810113" indent="0">
              <a:buNone/>
              <a:defRPr sz="3544" b="1"/>
            </a:lvl2pPr>
            <a:lvl3pPr marL="1620225" indent="0">
              <a:buNone/>
              <a:defRPr sz="3189" b="1"/>
            </a:lvl3pPr>
            <a:lvl4pPr marL="2430338" indent="0">
              <a:buNone/>
              <a:defRPr sz="2835" b="1"/>
            </a:lvl4pPr>
            <a:lvl5pPr marL="3240451" indent="0">
              <a:buNone/>
              <a:defRPr sz="2835" b="1"/>
            </a:lvl5pPr>
            <a:lvl6pPr marL="4050563" indent="0">
              <a:buNone/>
              <a:defRPr sz="2835" b="1"/>
            </a:lvl6pPr>
            <a:lvl7pPr marL="4860676" indent="0">
              <a:buNone/>
              <a:defRPr sz="2835" b="1"/>
            </a:lvl7pPr>
            <a:lvl8pPr marL="5670789" indent="0">
              <a:buNone/>
              <a:defRPr sz="2835" b="1"/>
            </a:lvl8pPr>
            <a:lvl9pPr marL="6480901" indent="0">
              <a:buNone/>
              <a:defRPr sz="283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B78CD-A0B0-D171-66C0-86646C0FC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8000" y="11836480"/>
            <a:ext cx="9138954" cy="17409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86D051-0A66-FB1C-D6DD-D51C61FF1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936367" y="7943495"/>
            <a:ext cx="9183961" cy="3892984"/>
          </a:xfrm>
        </p:spPr>
        <p:txBody>
          <a:bodyPr anchor="b"/>
          <a:lstStyle>
            <a:lvl1pPr marL="0" indent="0">
              <a:buNone/>
              <a:defRPr sz="4253" b="1"/>
            </a:lvl1pPr>
            <a:lvl2pPr marL="810113" indent="0">
              <a:buNone/>
              <a:defRPr sz="3544" b="1"/>
            </a:lvl2pPr>
            <a:lvl3pPr marL="1620225" indent="0">
              <a:buNone/>
              <a:defRPr sz="3189" b="1"/>
            </a:lvl3pPr>
            <a:lvl4pPr marL="2430338" indent="0">
              <a:buNone/>
              <a:defRPr sz="2835" b="1"/>
            </a:lvl4pPr>
            <a:lvl5pPr marL="3240451" indent="0">
              <a:buNone/>
              <a:defRPr sz="2835" b="1"/>
            </a:lvl5pPr>
            <a:lvl6pPr marL="4050563" indent="0">
              <a:buNone/>
              <a:defRPr sz="2835" b="1"/>
            </a:lvl6pPr>
            <a:lvl7pPr marL="4860676" indent="0">
              <a:buNone/>
              <a:defRPr sz="2835" b="1"/>
            </a:lvl7pPr>
            <a:lvl8pPr marL="5670789" indent="0">
              <a:buNone/>
              <a:defRPr sz="2835" b="1"/>
            </a:lvl8pPr>
            <a:lvl9pPr marL="6480901" indent="0">
              <a:buNone/>
              <a:defRPr sz="283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099D5-584E-7063-E87E-8958C01A9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936367" y="11836480"/>
            <a:ext cx="9183961" cy="17409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12938-4709-E00C-91A1-38B759673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5F622-5C67-A044-94D7-8BBCD4BC9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DC8A75-B434-9310-F08A-B4C910A8F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445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5FEC-FB0C-8C80-E818-056264021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97D55-0753-934A-A0E7-0E62F581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14A78E-EAB5-03E3-DEAD-EDFF642F1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7DA961-8E9D-84BF-A3B7-C60B4C42C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3054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5C850-CD52-B7AE-455A-83562926A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C8A0B-775B-EA22-2839-A764F4A2D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FFAE8-50FB-06DC-C85C-99A3A191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786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2077F-729C-0417-4956-8372E30F9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000" y="2160270"/>
            <a:ext cx="6967432" cy="7560945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DAD11-1D15-3C82-BD70-5A49A9749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3961" y="4665586"/>
            <a:ext cx="10936367" cy="23027878"/>
          </a:xfrm>
        </p:spPr>
        <p:txBody>
          <a:bodyPr/>
          <a:lstStyle>
            <a:lvl1pPr>
              <a:defRPr sz="5670"/>
            </a:lvl1pPr>
            <a:lvl2pPr>
              <a:defRPr sz="4961"/>
            </a:lvl2pPr>
            <a:lvl3pPr>
              <a:defRPr sz="4253"/>
            </a:lvl3pPr>
            <a:lvl4pPr>
              <a:defRPr sz="3544"/>
            </a:lvl4pPr>
            <a:lvl5pPr>
              <a:defRPr sz="3544"/>
            </a:lvl5pPr>
            <a:lvl6pPr>
              <a:defRPr sz="3544"/>
            </a:lvl6pPr>
            <a:lvl7pPr>
              <a:defRPr sz="3544"/>
            </a:lvl7pPr>
            <a:lvl8pPr>
              <a:defRPr sz="3544"/>
            </a:lvl8pPr>
            <a:lvl9pPr>
              <a:defRPr sz="35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8E6344-0437-F6C6-9D49-5136D137C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8000" y="9721215"/>
            <a:ext cx="6967432" cy="18009753"/>
          </a:xfrm>
        </p:spPr>
        <p:txBody>
          <a:bodyPr/>
          <a:lstStyle>
            <a:lvl1pPr marL="0" indent="0">
              <a:buNone/>
              <a:defRPr sz="2835"/>
            </a:lvl1pPr>
            <a:lvl2pPr marL="810113" indent="0">
              <a:buNone/>
              <a:defRPr sz="2481"/>
            </a:lvl2pPr>
            <a:lvl3pPr marL="1620225" indent="0">
              <a:buNone/>
              <a:defRPr sz="2126"/>
            </a:lvl3pPr>
            <a:lvl4pPr marL="2430338" indent="0">
              <a:buNone/>
              <a:defRPr sz="1772"/>
            </a:lvl4pPr>
            <a:lvl5pPr marL="3240451" indent="0">
              <a:buNone/>
              <a:defRPr sz="1772"/>
            </a:lvl5pPr>
            <a:lvl6pPr marL="4050563" indent="0">
              <a:buNone/>
              <a:defRPr sz="1772"/>
            </a:lvl6pPr>
            <a:lvl7pPr marL="4860676" indent="0">
              <a:buNone/>
              <a:defRPr sz="1772"/>
            </a:lvl7pPr>
            <a:lvl8pPr marL="5670789" indent="0">
              <a:buNone/>
              <a:defRPr sz="1772"/>
            </a:lvl8pPr>
            <a:lvl9pPr marL="6480901" indent="0">
              <a:buNone/>
              <a:defRPr sz="17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C345B-5DE0-4765-1875-445FD5DD7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E3E41-EF44-1455-F836-ED32A73E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ED20D-9C24-A41B-D768-4E85D4752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721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D180C-98F4-BBB1-EADF-B4A2747C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000" y="2160270"/>
            <a:ext cx="6967432" cy="7560945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735A4D-B057-0E4F-D5E3-6F8864D17A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183961" y="4665586"/>
            <a:ext cx="10936367" cy="23027878"/>
          </a:xfrm>
        </p:spPr>
        <p:txBody>
          <a:bodyPr/>
          <a:lstStyle>
            <a:lvl1pPr marL="0" indent="0">
              <a:buNone/>
              <a:defRPr sz="5670"/>
            </a:lvl1pPr>
            <a:lvl2pPr marL="810113" indent="0">
              <a:buNone/>
              <a:defRPr sz="4961"/>
            </a:lvl2pPr>
            <a:lvl3pPr marL="1620225" indent="0">
              <a:buNone/>
              <a:defRPr sz="4253"/>
            </a:lvl3pPr>
            <a:lvl4pPr marL="2430338" indent="0">
              <a:buNone/>
              <a:defRPr sz="3544"/>
            </a:lvl4pPr>
            <a:lvl5pPr marL="3240451" indent="0">
              <a:buNone/>
              <a:defRPr sz="3544"/>
            </a:lvl5pPr>
            <a:lvl6pPr marL="4050563" indent="0">
              <a:buNone/>
              <a:defRPr sz="3544"/>
            </a:lvl6pPr>
            <a:lvl7pPr marL="4860676" indent="0">
              <a:buNone/>
              <a:defRPr sz="3544"/>
            </a:lvl7pPr>
            <a:lvl8pPr marL="5670789" indent="0">
              <a:buNone/>
              <a:defRPr sz="3544"/>
            </a:lvl8pPr>
            <a:lvl9pPr marL="6480901" indent="0">
              <a:buNone/>
              <a:defRPr sz="3544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5F470D-F43D-B505-D7B8-FEB0571CC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8000" y="9721215"/>
            <a:ext cx="6967432" cy="18009753"/>
          </a:xfrm>
        </p:spPr>
        <p:txBody>
          <a:bodyPr/>
          <a:lstStyle>
            <a:lvl1pPr marL="0" indent="0">
              <a:buNone/>
              <a:defRPr sz="2835"/>
            </a:lvl1pPr>
            <a:lvl2pPr marL="810113" indent="0">
              <a:buNone/>
              <a:defRPr sz="2481"/>
            </a:lvl2pPr>
            <a:lvl3pPr marL="1620225" indent="0">
              <a:buNone/>
              <a:defRPr sz="2126"/>
            </a:lvl3pPr>
            <a:lvl4pPr marL="2430338" indent="0">
              <a:buNone/>
              <a:defRPr sz="1772"/>
            </a:lvl4pPr>
            <a:lvl5pPr marL="3240451" indent="0">
              <a:buNone/>
              <a:defRPr sz="1772"/>
            </a:lvl5pPr>
            <a:lvl6pPr marL="4050563" indent="0">
              <a:buNone/>
              <a:defRPr sz="1772"/>
            </a:lvl6pPr>
            <a:lvl7pPr marL="4860676" indent="0">
              <a:buNone/>
              <a:defRPr sz="1772"/>
            </a:lvl7pPr>
            <a:lvl8pPr marL="5670789" indent="0">
              <a:buNone/>
              <a:defRPr sz="1772"/>
            </a:lvl8pPr>
            <a:lvl9pPr marL="6480901" indent="0">
              <a:buNone/>
              <a:defRPr sz="17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8166D-AD5C-FCE8-A8CB-14DA4C873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F2FDC-B775-D130-1919-23C565B4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CA919-E464-BF40-BE30-281170C58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9327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0BA773-614C-2E05-993B-3893D8C48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186" y="1725218"/>
            <a:ext cx="18632329" cy="6263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02748-7742-5E54-0E83-8B455C98C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5186" y="8626078"/>
            <a:ext cx="18632329" cy="20560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025E2-180C-CD4D-AB62-E19FD875B8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85185" y="30033756"/>
            <a:ext cx="4860608" cy="1725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7A4E9-2CF3-4541-9930-33BD8A971E3F}" type="datetimeFigureOut">
              <a:rPr lang="fa-IR" smtClean="0"/>
              <a:pPr/>
              <a:t>16/04/1446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23A1E-E199-C0D6-1A0C-3234697E75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5895" y="30033756"/>
            <a:ext cx="7290911" cy="1725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8B636-C0F2-48CF-5330-41DA94670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256907" y="30033756"/>
            <a:ext cx="4860608" cy="1725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1A54-C259-4175-B383-3D64BC472C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761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20225" rtl="0" eaLnBrk="1" latinLnBrk="0" hangingPunct="1">
        <a:lnSpc>
          <a:spcPct val="90000"/>
        </a:lnSpc>
        <a:spcBef>
          <a:spcPct val="0"/>
        </a:spcBef>
        <a:buNone/>
        <a:defRPr sz="77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56" indent="-405056" algn="l" defTabSz="162022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15169" indent="-405056" algn="l" defTabSz="1620225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4253" kern="1200">
          <a:solidFill>
            <a:schemeClr val="tx1"/>
          </a:solidFill>
          <a:latin typeface="+mn-lt"/>
          <a:ea typeface="+mn-ea"/>
          <a:cs typeface="+mn-cs"/>
        </a:defRPr>
      </a:lvl2pPr>
      <a:lvl3pPr marL="2025282" indent="-405056" algn="l" defTabSz="1620225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544" kern="1200">
          <a:solidFill>
            <a:schemeClr val="tx1"/>
          </a:solidFill>
          <a:latin typeface="+mn-lt"/>
          <a:ea typeface="+mn-ea"/>
          <a:cs typeface="+mn-cs"/>
        </a:defRPr>
      </a:lvl3pPr>
      <a:lvl4pPr marL="2835394" indent="-405056" algn="l" defTabSz="1620225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5507" indent="-405056" algn="l" defTabSz="1620225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5620" indent="-405056" algn="l" defTabSz="1620225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5732" indent="-405056" algn="l" defTabSz="1620225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5845" indent="-405056" algn="l" defTabSz="1620225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5958" indent="-405056" algn="l" defTabSz="1620225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225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10113" algn="l" defTabSz="1620225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20225" algn="l" defTabSz="1620225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30338" algn="l" defTabSz="1620225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40451" algn="l" defTabSz="1620225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50563" algn="l" defTabSz="1620225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60676" algn="l" defTabSz="1620225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70789" algn="l" defTabSz="1620225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80901" algn="l" defTabSz="1620225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8502" y="5256809"/>
            <a:ext cx="15265696" cy="19040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4400" dirty="0">
                <a:cs typeface="B Titr" pitchFamily="2" charset="-78"/>
              </a:rPr>
              <a:t>عنوان مقاله</a:t>
            </a:r>
            <a:br>
              <a:rPr lang="fa-IR" sz="4000" dirty="0">
                <a:cs typeface="B Titr" pitchFamily="2" charset="-78"/>
              </a:rPr>
            </a:br>
            <a:r>
              <a:rPr lang="fa-IR" sz="2700" b="1" dirty="0">
                <a:cs typeface="B Nazanin" pitchFamily="2" charset="-78"/>
              </a:rPr>
              <a:t>نام نویسندگان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154" y="7705081"/>
            <a:ext cx="9787006" cy="24418686"/>
          </a:xfrm>
        </p:spPr>
        <p:style>
          <a:lnRef idx="2">
            <a:schemeClr val="accent3"/>
          </a:lnRef>
          <a:fillRef idx="100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/>
            <a:r>
              <a:rPr lang="fa-IR" sz="2800" dirty="0">
                <a:solidFill>
                  <a:schemeClr val="tx1"/>
                </a:solidFill>
                <a:cs typeface="B Titr" pitchFamily="2" charset="-78"/>
              </a:rPr>
              <a:t>عنوان اصلی</a:t>
            </a:r>
          </a:p>
          <a:p>
            <a:pPr algn="just" rtl="1">
              <a:spcBef>
                <a:spcPts val="0"/>
              </a:spcBef>
            </a:pPr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>
              <a:spcBef>
                <a:spcPts val="0"/>
              </a:spcBef>
            </a:pPr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>
              <a:spcBef>
                <a:spcPts val="0"/>
              </a:spcBef>
            </a:pPr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>
              <a:spcBef>
                <a:spcPts val="0"/>
              </a:spcBef>
            </a:pPr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r>
              <a:rPr lang="fa-IR" sz="2000" dirty="0">
                <a:solidFill>
                  <a:schemeClr val="tx1"/>
                </a:solidFill>
                <a:cs typeface="B Titr" pitchFamily="2" charset="-78"/>
              </a:rPr>
              <a:t>عنوان فرعی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r>
              <a:rPr lang="fa-IR" sz="2800" dirty="0">
                <a:solidFill>
                  <a:schemeClr val="tx1"/>
                </a:solidFill>
                <a:cs typeface="B Titr" pitchFamily="2" charset="-78"/>
              </a:rPr>
              <a:t>نتیجه گیری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r>
              <a:rPr lang="fa-IR" sz="2800" dirty="0">
                <a:solidFill>
                  <a:schemeClr val="tx1"/>
                </a:solidFill>
                <a:cs typeface="B Titr" pitchFamily="2" charset="-78"/>
              </a:rPr>
              <a:t>منابع</a:t>
            </a:r>
          </a:p>
          <a:p>
            <a:pPr algn="just" rtl="1"/>
            <a:r>
              <a:rPr lang="fa-IR" sz="2400">
                <a:solidFill>
                  <a:schemeClr val="tx1"/>
                </a:solidFill>
                <a:cs typeface="B Nazanin" pitchFamily="2" charset="-78"/>
              </a:rPr>
              <a:t>متن</a:t>
            </a:r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0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310940" y="7705081"/>
            <a:ext cx="9787006" cy="244186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308610" tIns="154305" rIns="308610" bIns="154305" rtlCol="1">
            <a:normAutofit/>
          </a:bodyPr>
          <a:lstStyle/>
          <a:p>
            <a:pPr algn="just" rtl="1"/>
            <a:r>
              <a:rPr lang="fa-IR" sz="2800" dirty="0">
                <a:solidFill>
                  <a:schemeClr val="tx1"/>
                </a:solidFill>
                <a:cs typeface="B Titr" pitchFamily="2" charset="-78"/>
              </a:rPr>
              <a:t>چکیده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r>
              <a:rPr lang="fa-IR" sz="2000" dirty="0">
                <a:solidFill>
                  <a:schemeClr val="tx1"/>
                </a:solidFill>
                <a:cs typeface="B Titr" pitchFamily="2" charset="-78"/>
              </a:rPr>
              <a:t>کلیدواژه ها: </a:t>
            </a:r>
            <a:r>
              <a:rPr lang="fa-IR" sz="20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endParaRPr lang="fa-IR" sz="2000" dirty="0">
              <a:solidFill>
                <a:schemeClr val="tx1"/>
              </a:solidFill>
              <a:cs typeface="B Titr" pitchFamily="2" charset="-78"/>
            </a:endParaRPr>
          </a:p>
          <a:p>
            <a:pPr algn="just" rtl="1"/>
            <a:r>
              <a:rPr lang="fa-IR" sz="2800" dirty="0">
                <a:solidFill>
                  <a:schemeClr val="tx1"/>
                </a:solidFill>
                <a:cs typeface="B Titr" pitchFamily="2" charset="-78"/>
              </a:rPr>
              <a:t>مقدمه</a:t>
            </a:r>
            <a:endParaRPr lang="fa-IR" sz="2000" dirty="0">
              <a:solidFill>
                <a:schemeClr val="tx1"/>
              </a:solidFill>
              <a:cs typeface="B Titr" pitchFamily="2" charset="-78"/>
            </a:endParaRP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r>
              <a:rPr lang="fa-IR" sz="2800" dirty="0">
                <a:solidFill>
                  <a:schemeClr val="tx1"/>
                </a:solidFill>
                <a:cs typeface="B Titr" pitchFamily="2" charset="-78"/>
              </a:rPr>
              <a:t>عنوان اصلی</a:t>
            </a:r>
            <a:endParaRPr lang="fa-IR" sz="2000" dirty="0">
              <a:solidFill>
                <a:schemeClr val="tx1"/>
              </a:solidFill>
              <a:cs typeface="B Titr" pitchFamily="2" charset="-78"/>
            </a:endParaRP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r>
              <a:rPr lang="fa-IR" sz="2800" dirty="0">
                <a:solidFill>
                  <a:schemeClr val="tx1"/>
                </a:solidFill>
                <a:cs typeface="B Titr" pitchFamily="2" charset="-78"/>
              </a:rPr>
              <a:t>عنوان اصلی</a:t>
            </a:r>
            <a:endParaRPr lang="fa-IR" sz="2000" dirty="0">
              <a:solidFill>
                <a:schemeClr val="tx1"/>
              </a:solidFill>
              <a:cs typeface="B Titr" pitchFamily="2" charset="-78"/>
            </a:endParaRP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متن</a:t>
            </a:r>
          </a:p>
          <a:p>
            <a:pPr algn="just" rtl="1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cs typeface="B Titr" pitchFamily="2" charset="-7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61BFC9-81FC-2959-A244-F3332118F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602700" cy="55130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51</Words>
  <Application>Microsoft Office PowerPoint</Application>
  <PresentationFormat>Custom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Nazanin</vt:lpstr>
      <vt:lpstr>B Titr</vt:lpstr>
      <vt:lpstr>Calibri</vt:lpstr>
      <vt:lpstr>Calibri Light</vt:lpstr>
      <vt:lpstr>Office Theme</vt:lpstr>
      <vt:lpstr>عنوان مقاله نام نویسندگان</vt:lpstr>
    </vt:vector>
  </TitlesOfParts>
  <Company>IPO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 نویسندگان</dc:title>
  <dc:creator>seddigh_a</dc:creator>
  <cp:lastModifiedBy>Javan</cp:lastModifiedBy>
  <cp:revision>8</cp:revision>
  <dcterms:created xsi:type="dcterms:W3CDTF">2019-02-05T09:31:12Z</dcterms:created>
  <dcterms:modified xsi:type="dcterms:W3CDTF">2024-10-19T17:53:16Z</dcterms:modified>
</cp:coreProperties>
</file>